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D179C1C8-2D14-C0F3-B0D2-62598A28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545" y="3495453"/>
            <a:ext cx="4688682" cy="3125788"/>
          </a:xfrm>
          <a:prstGeom prst="rect">
            <a:avLst/>
          </a:prstGeom>
        </p:spPr>
      </p:pic>
      <p:pic>
        <p:nvPicPr>
          <p:cNvPr id="11" name="Picture 10" descr="A screenshot of a calendar&#10;&#10;AI-generated content may be incorrect.">
            <a:extLst>
              <a:ext uri="{FF2B5EF4-FFF2-40B4-BE49-F238E27FC236}">
                <a16:creationId xmlns:a16="http://schemas.microsoft.com/office/drawing/2014/main" id="{774EE10E-F92F-F397-4E56-DCD9D35E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560"/>
          <a:stretch/>
        </p:blipFill>
        <p:spPr>
          <a:xfrm>
            <a:off x="428625" y="271463"/>
            <a:ext cx="5114925" cy="3028729"/>
          </a:xfrm>
          <a:prstGeom prst="rect">
            <a:avLst/>
          </a:prstGeom>
        </p:spPr>
      </p:pic>
      <p:pic>
        <p:nvPicPr>
          <p:cNvPr id="13" name="Picture 12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4A4D345F-BBB1-A0B3-ABA2-69F50C59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6" y="320454"/>
            <a:ext cx="5988050" cy="2994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2A927C-5706-3A3E-20D0-B3992521BA5F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0b22b7c266</a:t>
            </a:r>
          </a:p>
        </p:txBody>
      </p:sp>
    </p:spTree>
    <p:extLst>
      <p:ext uri="{BB962C8B-B14F-4D97-AF65-F5344CB8AC3E}">
        <p14:creationId xmlns:p14="http://schemas.microsoft.com/office/powerpoint/2010/main" val="231485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green chart with numbers&#10;&#10;AI-generated content may be incorrect.">
            <a:extLst>
              <a:ext uri="{FF2B5EF4-FFF2-40B4-BE49-F238E27FC236}">
                <a16:creationId xmlns:a16="http://schemas.microsoft.com/office/drawing/2014/main" id="{4D8272D8-71B4-B7A9-7341-44F0E971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49" y="3314700"/>
            <a:ext cx="4976814" cy="3317876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19D03621-13F8-C34B-0DF8-BF45E14A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27"/>
          <a:stretch/>
        </p:blipFill>
        <p:spPr>
          <a:xfrm>
            <a:off x="514349" y="114300"/>
            <a:ext cx="5091113" cy="3064244"/>
          </a:xfrm>
          <a:prstGeom prst="rect">
            <a:avLst/>
          </a:prstGeom>
        </p:spPr>
      </p:pic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5C036A4D-416D-5855-29D9-2A18A9C56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87" y="125781"/>
            <a:ext cx="6105525" cy="3052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FEF30-7957-E8CF-2F53-FCD63B7CD7E7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18db03c780</a:t>
            </a:r>
          </a:p>
        </p:txBody>
      </p:sp>
    </p:spTree>
    <p:extLst>
      <p:ext uri="{BB962C8B-B14F-4D97-AF65-F5344CB8AC3E}">
        <p14:creationId xmlns:p14="http://schemas.microsoft.com/office/powerpoint/2010/main" val="175613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9F9E931E-D628-1A2E-6CE1-4E965FC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64" y="385763"/>
            <a:ext cx="5579357" cy="2789679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3C8E12A-788C-CE73-5E80-931CD9C7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51"/>
          <a:stretch/>
        </p:blipFill>
        <p:spPr>
          <a:xfrm>
            <a:off x="1019175" y="248795"/>
            <a:ext cx="4919663" cy="2926647"/>
          </a:xfrm>
          <a:prstGeom prst="rect">
            <a:avLst/>
          </a:prstGeom>
        </p:spPr>
      </p:pic>
      <p:pic>
        <p:nvPicPr>
          <p:cNvPr id="7" name="Picture 6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96E17F81-E713-2E25-9AA0-4ABCA145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68" y="3329430"/>
            <a:ext cx="4919663" cy="327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FCCFB-9F64-396F-E940-02968A171BFE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23ad8d0095</a:t>
            </a:r>
          </a:p>
        </p:txBody>
      </p:sp>
    </p:spTree>
    <p:extLst>
      <p:ext uri="{BB962C8B-B14F-4D97-AF65-F5344CB8AC3E}">
        <p14:creationId xmlns:p14="http://schemas.microsoft.com/office/powerpoint/2010/main" val="237425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D2F8A20-FB51-4144-855E-D46ED931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186112"/>
            <a:ext cx="5164933" cy="3443288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02781CDC-F39F-9E0A-EB09-688D70B5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755"/>
          <a:stretch/>
        </p:blipFill>
        <p:spPr>
          <a:xfrm>
            <a:off x="866775" y="124877"/>
            <a:ext cx="4976813" cy="2953781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9D23562-A8D6-1C95-DC4C-A36E9774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87" y="124877"/>
            <a:ext cx="5948363" cy="2974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0148B-0ED9-F0D0-CAE8-2F92E414BFA0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44a62bb258</a:t>
            </a:r>
          </a:p>
        </p:txBody>
      </p:sp>
    </p:spTree>
    <p:extLst>
      <p:ext uri="{BB962C8B-B14F-4D97-AF65-F5344CB8AC3E}">
        <p14:creationId xmlns:p14="http://schemas.microsoft.com/office/powerpoint/2010/main" val="162554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dots&#10;&#10;AI-generated content may be incorrect.">
            <a:extLst>
              <a:ext uri="{FF2B5EF4-FFF2-40B4-BE49-F238E27FC236}">
                <a16:creationId xmlns:a16="http://schemas.microsoft.com/office/drawing/2014/main" id="{82CD5728-6994-17BF-CB55-76B747EB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193674"/>
            <a:ext cx="5672137" cy="2836069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07201CEE-5310-687A-56E0-2519E85A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755"/>
          <a:stretch/>
        </p:blipFill>
        <p:spPr>
          <a:xfrm>
            <a:off x="781051" y="193674"/>
            <a:ext cx="4829174" cy="2866156"/>
          </a:xfrm>
          <a:prstGeom prst="rect">
            <a:avLst/>
          </a:prstGeom>
        </p:spPr>
      </p:pic>
      <p:pic>
        <p:nvPicPr>
          <p:cNvPr id="7" name="Picture 6" descr="A chart of a station&#10;&#10;AI-generated content may be incorrect.">
            <a:extLst>
              <a:ext uri="{FF2B5EF4-FFF2-40B4-BE49-F238E27FC236}">
                <a16:creationId xmlns:a16="http://schemas.microsoft.com/office/drawing/2014/main" id="{D5BBAA07-3F13-7A88-362A-5757FC4E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87" y="3243263"/>
            <a:ext cx="4843462" cy="322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3E587-5244-4B93-1147-6F2115891B8C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 047effd886</a:t>
            </a:r>
          </a:p>
        </p:txBody>
      </p:sp>
    </p:spTree>
    <p:extLst>
      <p:ext uri="{BB962C8B-B14F-4D97-AF65-F5344CB8AC3E}">
        <p14:creationId xmlns:p14="http://schemas.microsoft.com/office/powerpoint/2010/main" val="129999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numbers and a number of days&#10;&#10;AI-generated content may be incorrect.">
            <a:extLst>
              <a:ext uri="{FF2B5EF4-FFF2-40B4-BE49-F238E27FC236}">
                <a16:creationId xmlns:a16="http://schemas.microsoft.com/office/drawing/2014/main" id="{8936FBFE-11FE-7735-0A6A-E7111F75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4" y="3171825"/>
            <a:ext cx="5143500" cy="3429000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B7F9FFB-DC9E-7629-834C-1BD3B4F9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92"/>
          <a:stretch/>
        </p:blipFill>
        <p:spPr>
          <a:xfrm>
            <a:off x="914399" y="74183"/>
            <a:ext cx="4905375" cy="2954767"/>
          </a:xfrm>
          <a:prstGeom prst="rect">
            <a:avLst/>
          </a:prstGeom>
        </p:spPr>
      </p:pic>
      <p:pic>
        <p:nvPicPr>
          <p:cNvPr id="7" name="Picture 6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D44447EB-C7C0-3F7C-7214-D78179EC2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175"/>
            <a:ext cx="5548313" cy="2774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FA294-71EC-7CDA-2EA0-5CFD5BC81FB9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87adf1b6d0</a:t>
            </a:r>
          </a:p>
        </p:txBody>
      </p:sp>
    </p:spTree>
    <p:extLst>
      <p:ext uri="{BB962C8B-B14F-4D97-AF65-F5344CB8AC3E}">
        <p14:creationId xmlns:p14="http://schemas.microsoft.com/office/powerpoint/2010/main" val="210280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814338E3-D6D5-3CD0-6A46-60992DC5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00037"/>
            <a:ext cx="5748338" cy="2874169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1AEAD42-1E77-C5E5-323A-BF0CAEB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42"/>
          <a:stretch/>
        </p:blipFill>
        <p:spPr>
          <a:xfrm>
            <a:off x="576262" y="207191"/>
            <a:ext cx="5119687" cy="3059859"/>
          </a:xfrm>
          <a:prstGeom prst="rect">
            <a:avLst/>
          </a:prstGeom>
        </p:spPr>
      </p:pic>
      <p:pic>
        <p:nvPicPr>
          <p:cNvPr id="7" name="Picture 6" descr="A chart of a station&#10;&#10;AI-generated content may be incorrect.">
            <a:extLst>
              <a:ext uri="{FF2B5EF4-FFF2-40B4-BE49-F238E27FC236}">
                <a16:creationId xmlns:a16="http://schemas.microsoft.com/office/drawing/2014/main" id="{406FD16D-B438-CED2-8ADB-6A332DCC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3340100"/>
            <a:ext cx="5005388" cy="333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466FA-21BD-99A6-2475-1E811A73D034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 0342d90fcf</a:t>
            </a:r>
          </a:p>
        </p:txBody>
      </p:sp>
    </p:spTree>
    <p:extLst>
      <p:ext uri="{BB962C8B-B14F-4D97-AF65-F5344CB8AC3E}">
        <p14:creationId xmlns:p14="http://schemas.microsoft.com/office/powerpoint/2010/main" val="262623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numbers and a number of days&#10;&#10;AI-generated content may be incorrect.">
            <a:extLst>
              <a:ext uri="{FF2B5EF4-FFF2-40B4-BE49-F238E27FC236}">
                <a16:creationId xmlns:a16="http://schemas.microsoft.com/office/drawing/2014/main" id="{B2140C86-EE98-A413-0B34-2570BD22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31" y="3155951"/>
            <a:ext cx="5207794" cy="3471862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23571C12-EE32-A099-1558-743C0AA5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732"/>
          <a:stretch/>
        </p:blipFill>
        <p:spPr>
          <a:xfrm>
            <a:off x="652462" y="146283"/>
            <a:ext cx="4919663" cy="2954105"/>
          </a:xfrm>
          <a:prstGeom prst="rect">
            <a:avLst/>
          </a:prstGeom>
        </p:spPr>
      </p:pic>
      <p:pic>
        <p:nvPicPr>
          <p:cNvPr id="7" name="Picture 6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4AA4016F-FDD3-8096-8771-68C92AA9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43" y="140493"/>
            <a:ext cx="5948363" cy="2974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84E6A-14F2-66E7-A593-BD8EAB7C23AA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615db15a48</a:t>
            </a:r>
          </a:p>
        </p:txBody>
      </p:sp>
    </p:spTree>
    <p:extLst>
      <p:ext uri="{BB962C8B-B14F-4D97-AF65-F5344CB8AC3E}">
        <p14:creationId xmlns:p14="http://schemas.microsoft.com/office/powerpoint/2010/main" val="397405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dots&#10;&#10;AI-generated content may be incorrect.">
            <a:extLst>
              <a:ext uri="{FF2B5EF4-FFF2-40B4-BE49-F238E27FC236}">
                <a16:creationId xmlns:a16="http://schemas.microsoft.com/office/drawing/2014/main" id="{8DCC662F-B19A-1740-360D-DBF1CE54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7188"/>
            <a:ext cx="5519738" cy="2759869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AC152D1-A020-1CD7-B525-3222255D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732"/>
          <a:stretch/>
        </p:blipFill>
        <p:spPr>
          <a:xfrm>
            <a:off x="862012" y="315609"/>
            <a:ext cx="4838701" cy="2905490"/>
          </a:xfrm>
          <a:prstGeom prst="rect">
            <a:avLst/>
          </a:prstGeom>
        </p:spPr>
      </p:pic>
      <p:pic>
        <p:nvPicPr>
          <p:cNvPr id="7" name="Picture 6" descr="A chart of a station&#10;&#10;AI-generated content may be incorrect.">
            <a:extLst>
              <a:ext uri="{FF2B5EF4-FFF2-40B4-BE49-F238E27FC236}">
                <a16:creationId xmlns:a16="http://schemas.microsoft.com/office/drawing/2014/main" id="{B3EE8A63-0DFF-2D9F-C5AD-EA216EA4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85" y="3404393"/>
            <a:ext cx="4901806" cy="3267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A79E6-1D27-5247-D695-13188048068C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877bdb5fe8</a:t>
            </a:r>
          </a:p>
        </p:txBody>
      </p:sp>
    </p:spTree>
    <p:extLst>
      <p:ext uri="{BB962C8B-B14F-4D97-AF65-F5344CB8AC3E}">
        <p14:creationId xmlns:p14="http://schemas.microsoft.com/office/powerpoint/2010/main" val="2066703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477BD90-8FAB-491A-79B3-A47E792C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3385314"/>
            <a:ext cx="4972050" cy="3314700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0FD0C34F-13E0-EC10-9D0C-1A1BCCF2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13"/>
          <a:stretch/>
        </p:blipFill>
        <p:spPr>
          <a:xfrm>
            <a:off x="952500" y="157986"/>
            <a:ext cx="4972050" cy="3013839"/>
          </a:xfrm>
          <a:prstGeom prst="rect">
            <a:avLst/>
          </a:prstGeom>
        </p:spPr>
      </p:pic>
      <p:pic>
        <p:nvPicPr>
          <p:cNvPr id="7" name="Picture 6" descr="A graph with red dots and blue squares&#10;&#10;AI-generated content may be incorrect.">
            <a:extLst>
              <a:ext uri="{FF2B5EF4-FFF2-40B4-BE49-F238E27FC236}">
                <a16:creationId xmlns:a16="http://schemas.microsoft.com/office/drawing/2014/main" id="{473701FA-C6C2-6973-7915-30AA72656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2" y="326231"/>
            <a:ext cx="5691188" cy="2845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9AEF4-7913-B685-8557-8D90A0E1FC8F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01335ad401</a:t>
            </a:r>
          </a:p>
        </p:txBody>
      </p:sp>
    </p:spTree>
    <p:extLst>
      <p:ext uri="{BB962C8B-B14F-4D97-AF65-F5344CB8AC3E}">
        <p14:creationId xmlns:p14="http://schemas.microsoft.com/office/powerpoint/2010/main" val="198164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dots and blue squares&#10;&#10;AI-generated content may be incorrect.">
            <a:extLst>
              <a:ext uri="{FF2B5EF4-FFF2-40B4-BE49-F238E27FC236}">
                <a16:creationId xmlns:a16="http://schemas.microsoft.com/office/drawing/2014/main" id="{5F40E6CC-5DAD-91AA-AEE0-38B48CC5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14325"/>
            <a:ext cx="5476875" cy="2738438"/>
          </a:xfrm>
          <a:prstGeom prst="rect">
            <a:avLst/>
          </a:prstGeom>
        </p:spPr>
      </p:pic>
      <p:pic>
        <p:nvPicPr>
          <p:cNvPr id="5" name="Picture 4" descr="A graph with blue and red squares&#10;&#10;AI-generated content may be incorrect.">
            <a:extLst>
              <a:ext uri="{FF2B5EF4-FFF2-40B4-BE49-F238E27FC236}">
                <a16:creationId xmlns:a16="http://schemas.microsoft.com/office/drawing/2014/main" id="{536DCF61-7E3D-143F-2F18-2D26B6D8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42"/>
          <a:stretch/>
        </p:blipFill>
        <p:spPr>
          <a:xfrm>
            <a:off x="1042989" y="135223"/>
            <a:ext cx="4881562" cy="2917540"/>
          </a:xfrm>
          <a:prstGeom prst="rect">
            <a:avLst/>
          </a:prstGeom>
        </p:spPr>
      </p:pic>
      <p:pic>
        <p:nvPicPr>
          <p:cNvPr id="7" name="Picture 6" descr="A chart of a number of days&#10;&#10;AI-generated content may be incorrect.">
            <a:extLst>
              <a:ext uri="{FF2B5EF4-FFF2-40B4-BE49-F238E27FC236}">
                <a16:creationId xmlns:a16="http://schemas.microsoft.com/office/drawing/2014/main" id="{68D62908-A902-E8E3-E76A-693308C2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89" y="3098229"/>
            <a:ext cx="5436822" cy="3624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D9E2D-DEAF-2BC4-DBBC-D17712D80908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3488aacebc</a:t>
            </a:r>
          </a:p>
        </p:txBody>
      </p:sp>
    </p:spTree>
    <p:extLst>
      <p:ext uri="{BB962C8B-B14F-4D97-AF65-F5344CB8AC3E}">
        <p14:creationId xmlns:p14="http://schemas.microsoft.com/office/powerpoint/2010/main" val="261287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50C30C2C-1E2E-6C98-574A-700D7066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8619"/>
            <a:ext cx="5843588" cy="2921794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E2042F24-B5A6-48E3-22D3-50271BC7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42"/>
          <a:stretch/>
        </p:blipFill>
        <p:spPr>
          <a:xfrm>
            <a:off x="991792" y="319091"/>
            <a:ext cx="4848226" cy="2897617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0AEA1CF-E6EA-40E8-AB2F-06A56FDF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86" y="3429000"/>
            <a:ext cx="4848226" cy="3232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6016D-6584-800F-97AA-E657A37F401C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00c4ca50ea</a:t>
            </a:r>
          </a:p>
        </p:txBody>
      </p:sp>
    </p:spTree>
    <p:extLst>
      <p:ext uri="{BB962C8B-B14F-4D97-AF65-F5344CB8AC3E}">
        <p14:creationId xmlns:p14="http://schemas.microsoft.com/office/powerpoint/2010/main" val="265461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station&#10;&#10;AI-generated content may be incorrect.">
            <a:extLst>
              <a:ext uri="{FF2B5EF4-FFF2-40B4-BE49-F238E27FC236}">
                <a16:creationId xmlns:a16="http://schemas.microsoft.com/office/drawing/2014/main" id="{54DAD0F6-DE53-2675-FC58-A18771E9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3086100"/>
            <a:ext cx="5248275" cy="349885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A84C030-5964-01E3-F39C-C61C03D5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27"/>
          <a:stretch/>
        </p:blipFill>
        <p:spPr>
          <a:xfrm>
            <a:off x="1066799" y="162762"/>
            <a:ext cx="4619625" cy="2780464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5599B09-3504-D681-4455-E976DFD6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49" y="119063"/>
            <a:ext cx="57912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D0245-49AF-7B6E-3A8D-66559807F608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4573a9ca18</a:t>
            </a:r>
          </a:p>
        </p:txBody>
      </p:sp>
    </p:spTree>
    <p:extLst>
      <p:ext uri="{BB962C8B-B14F-4D97-AF65-F5344CB8AC3E}">
        <p14:creationId xmlns:p14="http://schemas.microsoft.com/office/powerpoint/2010/main" val="28906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8386DFE4-76FB-8F05-8A23-96020795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175"/>
            <a:ext cx="5719763" cy="2859882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BA556D10-03BA-6C5C-B849-793D76DE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27"/>
          <a:stretch/>
        </p:blipFill>
        <p:spPr>
          <a:xfrm>
            <a:off x="1052513" y="250599"/>
            <a:ext cx="4762500" cy="2866458"/>
          </a:xfrm>
          <a:prstGeom prst="rect">
            <a:avLst/>
          </a:prstGeom>
        </p:spPr>
      </p:pic>
      <p:pic>
        <p:nvPicPr>
          <p:cNvPr id="7" name="Picture 6" descr="A chart of a station&#10;&#10;AI-generated content may be incorrect.">
            <a:extLst>
              <a:ext uri="{FF2B5EF4-FFF2-40B4-BE49-F238E27FC236}">
                <a16:creationId xmlns:a16="http://schemas.microsoft.com/office/drawing/2014/main" id="{B021D5EE-5DBD-D062-F12E-0BEB4B56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763" y="3228975"/>
            <a:ext cx="5248275" cy="349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96CF5-1D79-16D7-A019-6574A1DBA626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18173fd803</a:t>
            </a:r>
          </a:p>
        </p:txBody>
      </p:sp>
    </p:spTree>
    <p:extLst>
      <p:ext uri="{BB962C8B-B14F-4D97-AF65-F5344CB8AC3E}">
        <p14:creationId xmlns:p14="http://schemas.microsoft.com/office/powerpoint/2010/main" val="26646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station&#10;&#10;AI-generated content may be incorrect.">
            <a:extLst>
              <a:ext uri="{FF2B5EF4-FFF2-40B4-BE49-F238E27FC236}">
                <a16:creationId xmlns:a16="http://schemas.microsoft.com/office/drawing/2014/main" id="{8AC0C89B-2D2A-66E5-7D17-9193FCDB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3" y="3300412"/>
            <a:ext cx="4948238" cy="3298825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12D1672D-3850-1D4E-96A6-DC9087F0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27"/>
          <a:stretch/>
        </p:blipFill>
        <p:spPr>
          <a:xfrm>
            <a:off x="747712" y="142875"/>
            <a:ext cx="4948238" cy="297825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8E3B7C09-F5FB-25CE-C253-24C70EF6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782" y="142875"/>
            <a:ext cx="5805488" cy="290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4764E-439E-BF3E-9527-86247DF2E5DB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162185ed79</a:t>
            </a:r>
          </a:p>
        </p:txBody>
      </p:sp>
    </p:spTree>
    <p:extLst>
      <p:ext uri="{BB962C8B-B14F-4D97-AF65-F5344CB8AC3E}">
        <p14:creationId xmlns:p14="http://schemas.microsoft.com/office/powerpoint/2010/main" val="146207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ACA75917-F308-ABB9-1DD8-07AAA8D0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271463"/>
            <a:ext cx="5734050" cy="2867025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504B5735-7637-D580-2CD9-4C61134D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317"/>
          <a:stretch/>
        </p:blipFill>
        <p:spPr>
          <a:xfrm>
            <a:off x="809625" y="241208"/>
            <a:ext cx="4791075" cy="2897280"/>
          </a:xfrm>
          <a:prstGeom prst="rect">
            <a:avLst/>
          </a:prstGeom>
        </p:spPr>
      </p:pic>
      <p:pic>
        <p:nvPicPr>
          <p:cNvPr id="7" name="Picture 6" descr="A chart of a number of days&#10;&#10;AI-generated content may be incorrect.">
            <a:extLst>
              <a:ext uri="{FF2B5EF4-FFF2-40B4-BE49-F238E27FC236}">
                <a16:creationId xmlns:a16="http://schemas.microsoft.com/office/drawing/2014/main" id="{351AEE57-E1A0-161F-5506-3885E5E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4" y="3271838"/>
            <a:ext cx="5048251" cy="3365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D0450-5F15-830E-FEC8-1FBD00574024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956028aa4c</a:t>
            </a:r>
          </a:p>
        </p:txBody>
      </p:sp>
    </p:spTree>
    <p:extLst>
      <p:ext uri="{BB962C8B-B14F-4D97-AF65-F5344CB8AC3E}">
        <p14:creationId xmlns:p14="http://schemas.microsoft.com/office/powerpoint/2010/main" val="324229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5AE284F2-3D19-F10E-9911-40AA9E3D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243262"/>
            <a:ext cx="5079206" cy="3386137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541AE5B1-659D-8618-5813-F779593E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28600"/>
            <a:ext cx="5676900" cy="2838450"/>
          </a:xfrm>
          <a:prstGeom prst="rect">
            <a:avLst/>
          </a:prstGeom>
        </p:spPr>
      </p:pic>
      <p:pic>
        <p:nvPicPr>
          <p:cNvPr id="7" name="Picture 6" descr="A screenshot of a calendar&#10;&#10;AI-generated content may be incorrect.">
            <a:extLst>
              <a:ext uri="{FF2B5EF4-FFF2-40B4-BE49-F238E27FC236}">
                <a16:creationId xmlns:a16="http://schemas.microsoft.com/office/drawing/2014/main" id="{51F404B8-5BB8-BF7D-EDE4-793299C7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927"/>
          <a:stretch/>
        </p:blipFill>
        <p:spPr>
          <a:xfrm>
            <a:off x="838200" y="140396"/>
            <a:ext cx="4862513" cy="2926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FD465-6C58-0ABA-1AFB-73833A6015AA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7543409772</a:t>
            </a:r>
          </a:p>
        </p:txBody>
      </p:sp>
    </p:spTree>
    <p:extLst>
      <p:ext uri="{BB962C8B-B14F-4D97-AF65-F5344CB8AC3E}">
        <p14:creationId xmlns:p14="http://schemas.microsoft.com/office/powerpoint/2010/main" val="283324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23ADCE2A-BFCC-AA6B-4E07-B25FC94A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122"/>
          <a:stretch/>
        </p:blipFill>
        <p:spPr>
          <a:xfrm>
            <a:off x="795338" y="271462"/>
            <a:ext cx="4719638" cy="2847354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45B2F257-5DCA-CB40-092E-45E5A84C5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4" y="330372"/>
            <a:ext cx="5576888" cy="2788444"/>
          </a:xfrm>
          <a:prstGeom prst="rect">
            <a:avLst/>
          </a:prstGeom>
        </p:spPr>
      </p:pic>
      <p:pic>
        <p:nvPicPr>
          <p:cNvPr id="7" name="Picture 6" descr="A chart of a station&#10;&#10;AI-generated content may be incorrect.">
            <a:extLst>
              <a:ext uri="{FF2B5EF4-FFF2-40B4-BE49-F238E27FC236}">
                <a16:creationId xmlns:a16="http://schemas.microsoft.com/office/drawing/2014/main" id="{FCD55BA8-A28B-39D7-C252-075F01AFA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56" y="3282950"/>
            <a:ext cx="5119688" cy="341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599F6-5A5A-722A-F3DA-074B8469718A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a9eb1fa250</a:t>
            </a:r>
          </a:p>
        </p:txBody>
      </p:sp>
    </p:spTree>
    <p:extLst>
      <p:ext uri="{BB962C8B-B14F-4D97-AF65-F5344CB8AC3E}">
        <p14:creationId xmlns:p14="http://schemas.microsoft.com/office/powerpoint/2010/main" val="2477664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chart with numbers&#10;&#10;AI-generated content may be incorrect.">
            <a:extLst>
              <a:ext uri="{FF2B5EF4-FFF2-40B4-BE49-F238E27FC236}">
                <a16:creationId xmlns:a16="http://schemas.microsoft.com/office/drawing/2014/main" id="{8E7BEDCF-7227-AB38-ECFA-7A77C2B1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3" y="3286125"/>
            <a:ext cx="5014913" cy="3343275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2CE5E986-1A98-01D9-1DBA-EC86C811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317"/>
          <a:stretch/>
        </p:blipFill>
        <p:spPr>
          <a:xfrm>
            <a:off x="1007268" y="228600"/>
            <a:ext cx="4862513" cy="2940480"/>
          </a:xfrm>
          <a:prstGeom prst="rect">
            <a:avLst/>
          </a:prstGeom>
        </p:spPr>
      </p:pic>
      <p:pic>
        <p:nvPicPr>
          <p:cNvPr id="7" name="Picture 6" descr="A graph with red dots and blue squares&#10;&#10;AI-generated content may be incorrect.">
            <a:extLst>
              <a:ext uri="{FF2B5EF4-FFF2-40B4-BE49-F238E27FC236}">
                <a16:creationId xmlns:a16="http://schemas.microsoft.com/office/drawing/2014/main" id="{15A88129-EB6E-EF2A-CE5C-0DC3CEB40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8" y="279615"/>
            <a:ext cx="5676900" cy="283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EC813-03FD-DB8B-BEE4-9C2CC639CDF6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a96c3b900c</a:t>
            </a:r>
          </a:p>
        </p:txBody>
      </p:sp>
    </p:spTree>
    <p:extLst>
      <p:ext uri="{BB962C8B-B14F-4D97-AF65-F5344CB8AC3E}">
        <p14:creationId xmlns:p14="http://schemas.microsoft.com/office/powerpoint/2010/main" val="271552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7B4B76EE-B85C-1C70-92BA-2D8282CE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174"/>
            <a:ext cx="5629275" cy="2814638"/>
          </a:xfrm>
          <a:prstGeom prst="rect">
            <a:avLst/>
          </a:prstGeom>
        </p:spPr>
      </p:pic>
      <p:pic>
        <p:nvPicPr>
          <p:cNvPr id="5" name="Picture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D7067227-46AE-4BE3-DE39-33E4204F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3171825"/>
            <a:ext cx="4972051" cy="3314700"/>
          </a:xfrm>
          <a:prstGeom prst="rect">
            <a:avLst/>
          </a:prstGeom>
        </p:spPr>
      </p:pic>
      <p:pic>
        <p:nvPicPr>
          <p:cNvPr id="7" name="Picture 6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317AE04C-8BC5-C865-EBE5-7A0F9ACE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927"/>
          <a:stretch/>
        </p:blipFill>
        <p:spPr>
          <a:xfrm>
            <a:off x="1088231" y="257174"/>
            <a:ext cx="4643438" cy="2794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0B4AB-CED4-3608-9F13-44BC350FEF98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a9571abfa4</a:t>
            </a:r>
          </a:p>
        </p:txBody>
      </p:sp>
    </p:spTree>
    <p:extLst>
      <p:ext uri="{BB962C8B-B14F-4D97-AF65-F5344CB8AC3E}">
        <p14:creationId xmlns:p14="http://schemas.microsoft.com/office/powerpoint/2010/main" val="129388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E300B3A-ED51-1D5E-6B86-33161C02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13"/>
          <a:stretch/>
        </p:blipFill>
        <p:spPr>
          <a:xfrm>
            <a:off x="766763" y="257175"/>
            <a:ext cx="5020551" cy="3043238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3803D9B-A4FF-76B7-6608-986ECC096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3" y="319088"/>
            <a:ext cx="5962650" cy="2981325"/>
          </a:xfrm>
          <a:prstGeom prst="rect">
            <a:avLst/>
          </a:prstGeom>
        </p:spPr>
      </p:pic>
      <p:pic>
        <p:nvPicPr>
          <p:cNvPr id="7" name="Picture 6" descr="A table of numbers and a few days of the week&#10;&#10;AI-generated content may be incorrect.">
            <a:extLst>
              <a:ext uri="{FF2B5EF4-FFF2-40B4-BE49-F238E27FC236}">
                <a16:creationId xmlns:a16="http://schemas.microsoft.com/office/drawing/2014/main" id="{6091E4C7-CE61-7551-C418-96C9E166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43" y="3429000"/>
            <a:ext cx="5014913" cy="3343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70293-ECAF-083F-364B-414B6D3D326C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adcfa1983d</a:t>
            </a:r>
          </a:p>
        </p:txBody>
      </p:sp>
    </p:spTree>
    <p:extLst>
      <p:ext uri="{BB962C8B-B14F-4D97-AF65-F5344CB8AC3E}">
        <p14:creationId xmlns:p14="http://schemas.microsoft.com/office/powerpoint/2010/main" val="897848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7F5EA5FF-2F10-81E2-713A-DF2A3366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3073399"/>
            <a:ext cx="5334001" cy="3556000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597FB626-B5DA-4446-E362-4B8D3EC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81" y="200024"/>
            <a:ext cx="5600700" cy="2800350"/>
          </a:xfrm>
          <a:prstGeom prst="rect">
            <a:avLst/>
          </a:prstGeom>
        </p:spPr>
      </p:pic>
      <p:pic>
        <p:nvPicPr>
          <p:cNvPr id="7" name="Picture 6" descr="A screenshot of a calendar&#10;&#10;AI-generated content may be incorrect.">
            <a:extLst>
              <a:ext uri="{FF2B5EF4-FFF2-40B4-BE49-F238E27FC236}">
                <a16:creationId xmlns:a16="http://schemas.microsoft.com/office/drawing/2014/main" id="{9257F96E-4FA0-0E75-B59E-C6F31BD2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285"/>
          <a:stretch/>
        </p:blipFill>
        <p:spPr>
          <a:xfrm>
            <a:off x="1207293" y="228600"/>
            <a:ext cx="4585336" cy="2771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C8F38-BAD9-7EF9-3DF3-F3EE36B90130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bba10a9daf</a:t>
            </a:r>
          </a:p>
        </p:txBody>
      </p:sp>
    </p:spTree>
    <p:extLst>
      <p:ext uri="{BB962C8B-B14F-4D97-AF65-F5344CB8AC3E}">
        <p14:creationId xmlns:p14="http://schemas.microsoft.com/office/powerpoint/2010/main" val="76421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numbers and a few days of the week&#10;&#10;AI-generated content may be incorrect.">
            <a:extLst>
              <a:ext uri="{FF2B5EF4-FFF2-40B4-BE49-F238E27FC236}">
                <a16:creationId xmlns:a16="http://schemas.microsoft.com/office/drawing/2014/main" id="{EBB3B0AC-AC09-319A-91A9-F76D8B26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23" y="3233739"/>
            <a:ext cx="5067847" cy="3378564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8565E59F-609E-4DC1-0830-A6AC52E0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146"/>
          <a:stretch/>
        </p:blipFill>
        <p:spPr>
          <a:xfrm>
            <a:off x="681037" y="167546"/>
            <a:ext cx="4955281" cy="2954702"/>
          </a:xfrm>
          <a:prstGeom prst="rect">
            <a:avLst/>
          </a:prstGeom>
        </p:spPr>
      </p:pic>
      <p:pic>
        <p:nvPicPr>
          <p:cNvPr id="7" name="Picture 6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23F5087C-23EF-AF52-36B6-6CAC1373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5697"/>
            <a:ext cx="5753100" cy="287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5CCD3-5CE0-6B03-5963-DA7CFDD18127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0dc8ed1cc1</a:t>
            </a:r>
          </a:p>
        </p:txBody>
      </p:sp>
    </p:spTree>
    <p:extLst>
      <p:ext uri="{BB962C8B-B14F-4D97-AF65-F5344CB8AC3E}">
        <p14:creationId xmlns:p14="http://schemas.microsoft.com/office/powerpoint/2010/main" val="143031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squares and red dots&#10;&#10;AI-generated content may be incorrect.">
            <a:extLst>
              <a:ext uri="{FF2B5EF4-FFF2-40B4-BE49-F238E27FC236}">
                <a16:creationId xmlns:a16="http://schemas.microsoft.com/office/drawing/2014/main" id="{737ABAAA-9576-D2EB-5D11-80D09DD3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122"/>
          <a:stretch/>
        </p:blipFill>
        <p:spPr>
          <a:xfrm>
            <a:off x="1009650" y="300037"/>
            <a:ext cx="4775927" cy="2881313"/>
          </a:xfrm>
          <a:prstGeom prst="rect">
            <a:avLst/>
          </a:prstGeom>
        </p:spPr>
      </p:pic>
      <p:pic>
        <p:nvPicPr>
          <p:cNvPr id="5" name="Picture 4" descr="A graph with red dots and blue squares&#10;&#10;AI-generated content may be incorrect.">
            <a:extLst>
              <a:ext uri="{FF2B5EF4-FFF2-40B4-BE49-F238E27FC236}">
                <a16:creationId xmlns:a16="http://schemas.microsoft.com/office/drawing/2014/main" id="{B552952C-40D6-3413-25E2-CCB4343C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7" y="300037"/>
            <a:ext cx="5762625" cy="2881313"/>
          </a:xfrm>
          <a:prstGeom prst="rect">
            <a:avLst/>
          </a:prstGeom>
        </p:spPr>
      </p:pic>
      <p:pic>
        <p:nvPicPr>
          <p:cNvPr id="7" name="Picture 6" descr="A chart of a number of times&#10;&#10;AI-generated content may be incorrect.">
            <a:extLst>
              <a:ext uri="{FF2B5EF4-FFF2-40B4-BE49-F238E27FC236}">
                <a16:creationId xmlns:a16="http://schemas.microsoft.com/office/drawing/2014/main" id="{3886FAF5-7729-F959-B481-3997223A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40" y="3295650"/>
            <a:ext cx="5064920" cy="3376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D41D4-BF6E-B4CB-40E3-7ABCC36CC2C4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bc1fdb94c5</a:t>
            </a:r>
          </a:p>
        </p:txBody>
      </p:sp>
    </p:spTree>
    <p:extLst>
      <p:ext uri="{BB962C8B-B14F-4D97-AF65-F5344CB8AC3E}">
        <p14:creationId xmlns:p14="http://schemas.microsoft.com/office/powerpoint/2010/main" val="87425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numbers and a few days of work&#10;&#10;AI-generated content may be incorrect.">
            <a:extLst>
              <a:ext uri="{FF2B5EF4-FFF2-40B4-BE49-F238E27FC236}">
                <a16:creationId xmlns:a16="http://schemas.microsoft.com/office/drawing/2014/main" id="{7C791DC5-D6A0-1DFD-BFA8-E11F074B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8" y="3155248"/>
            <a:ext cx="5293518" cy="3529012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BBAFACB6-1073-6120-0327-16E99157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13"/>
          <a:stretch/>
        </p:blipFill>
        <p:spPr>
          <a:xfrm>
            <a:off x="942975" y="173740"/>
            <a:ext cx="4733925" cy="2869498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09936A3-6F95-42C0-C22A-A91FCB03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73740"/>
            <a:ext cx="5738996" cy="2869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AD397-CF8B-8F63-9666-0EB390989C1C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bddc428b79</a:t>
            </a:r>
          </a:p>
        </p:txBody>
      </p:sp>
    </p:spTree>
    <p:extLst>
      <p:ext uri="{BB962C8B-B14F-4D97-AF65-F5344CB8AC3E}">
        <p14:creationId xmlns:p14="http://schemas.microsoft.com/office/powerpoint/2010/main" val="403707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9FBE7CCE-0175-17D9-4D1A-D218ACEF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27"/>
          <a:stretch/>
        </p:blipFill>
        <p:spPr>
          <a:xfrm>
            <a:off x="623888" y="314325"/>
            <a:ext cx="4791075" cy="2883656"/>
          </a:xfrm>
          <a:prstGeom prst="rect">
            <a:avLst/>
          </a:prstGeom>
        </p:spPr>
      </p:pic>
      <p:pic>
        <p:nvPicPr>
          <p:cNvPr id="5" name="Picture 4" descr="A graph with red dots&#10;&#10;AI-generated content may be incorrect.">
            <a:extLst>
              <a:ext uri="{FF2B5EF4-FFF2-40B4-BE49-F238E27FC236}">
                <a16:creationId xmlns:a16="http://schemas.microsoft.com/office/drawing/2014/main" id="{CC39B853-6FED-B8DA-840B-87B3B439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62" y="309524"/>
            <a:ext cx="5776913" cy="2888457"/>
          </a:xfrm>
          <a:prstGeom prst="rect">
            <a:avLst/>
          </a:prstGeom>
        </p:spPr>
      </p:pic>
      <p:pic>
        <p:nvPicPr>
          <p:cNvPr id="7" name="Picture 6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D1CD1FA0-6F41-5562-77BE-22D34C08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43" y="3297994"/>
            <a:ext cx="5018541" cy="3345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76E0D7-1660-7E95-F85C-D51675CC4321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 f605e53f24</a:t>
            </a:r>
          </a:p>
        </p:txBody>
      </p:sp>
    </p:spTree>
    <p:extLst>
      <p:ext uri="{BB962C8B-B14F-4D97-AF65-F5344CB8AC3E}">
        <p14:creationId xmlns:p14="http://schemas.microsoft.com/office/powerpoint/2010/main" val="175533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dots&#10;&#10;AI-generated content may be incorrect.">
            <a:extLst>
              <a:ext uri="{FF2B5EF4-FFF2-40B4-BE49-F238E27FC236}">
                <a16:creationId xmlns:a16="http://schemas.microsoft.com/office/drawing/2014/main" id="{0B8ADBDB-1DB7-AA5E-101A-AFA2B4D9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1474"/>
            <a:ext cx="5781674" cy="2890837"/>
          </a:xfrm>
          <a:prstGeom prst="rect">
            <a:avLst/>
          </a:prstGeo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AD3C6988-7FF1-2259-C980-4FEDD2D4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22"/>
          <a:stretch/>
        </p:blipFill>
        <p:spPr>
          <a:xfrm>
            <a:off x="795338" y="204787"/>
            <a:ext cx="5068007" cy="3057525"/>
          </a:xfrm>
          <a:prstGeom prst="rect">
            <a:avLst/>
          </a:prstGeom>
        </p:spPr>
      </p:pic>
      <p:pic>
        <p:nvPicPr>
          <p:cNvPr id="7" name="Picture 6" descr="A table of numbers and a number of days&#10;&#10;AI-generated content may be incorrect.">
            <a:extLst>
              <a:ext uri="{FF2B5EF4-FFF2-40B4-BE49-F238E27FC236}">
                <a16:creationId xmlns:a16="http://schemas.microsoft.com/office/drawing/2014/main" id="{E585EF9C-924E-1ADD-E312-395E9B60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33" y="3341924"/>
            <a:ext cx="4966934" cy="3311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A28B9-4950-7C73-7CF9-C8EACF1CF2A2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 1ff7182ea0</a:t>
            </a:r>
          </a:p>
        </p:txBody>
      </p:sp>
    </p:spTree>
    <p:extLst>
      <p:ext uri="{BB962C8B-B14F-4D97-AF65-F5344CB8AC3E}">
        <p14:creationId xmlns:p14="http://schemas.microsoft.com/office/powerpoint/2010/main" val="160334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chart with numbers&#10;&#10;AI-generated content may be incorrect.">
            <a:extLst>
              <a:ext uri="{FF2B5EF4-FFF2-40B4-BE49-F238E27FC236}">
                <a16:creationId xmlns:a16="http://schemas.microsoft.com/office/drawing/2014/main" id="{5D808574-79FF-FF1C-E550-0F58B689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8" y="3135313"/>
            <a:ext cx="5219700" cy="3479800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079064F3-A6F6-BE94-5E32-FBD2CA9B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42"/>
          <a:stretch/>
        </p:blipFill>
        <p:spPr>
          <a:xfrm>
            <a:off x="1028700" y="134291"/>
            <a:ext cx="4783932" cy="2859191"/>
          </a:xfrm>
          <a:prstGeom prst="rect">
            <a:avLst/>
          </a:prstGeom>
        </p:spPr>
      </p:pic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627AC081-969E-AA29-4A64-B9215FCF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291"/>
            <a:ext cx="5834063" cy="2917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A2450-DC75-AC18-814F-408AB0D58AC6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2f3eaeac89</a:t>
            </a:r>
          </a:p>
        </p:txBody>
      </p:sp>
    </p:spTree>
    <p:extLst>
      <p:ext uri="{BB962C8B-B14F-4D97-AF65-F5344CB8AC3E}">
        <p14:creationId xmlns:p14="http://schemas.microsoft.com/office/powerpoint/2010/main" val="79955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27602299-4B85-3B4C-AC97-108B4348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63" y="242887"/>
            <a:ext cx="5591175" cy="2795588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3A3E8D89-74AA-0057-B36A-D8AB29C5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383"/>
          <a:stretch/>
        </p:blipFill>
        <p:spPr>
          <a:xfrm>
            <a:off x="1142999" y="242887"/>
            <a:ext cx="4614863" cy="2792919"/>
          </a:xfrm>
          <a:prstGeom prst="rect">
            <a:avLst/>
          </a:prstGeom>
        </p:spPr>
      </p:pic>
      <p:pic>
        <p:nvPicPr>
          <p:cNvPr id="7" name="Picture 6" descr="A chart with numbers and a number of days&#10;&#10;AI-generated content may be incorrect.">
            <a:extLst>
              <a:ext uri="{FF2B5EF4-FFF2-40B4-BE49-F238E27FC236}">
                <a16:creationId xmlns:a16="http://schemas.microsoft.com/office/drawing/2014/main" id="{D7D824B1-A309-38B2-083C-B0EB1B37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9" y="3203574"/>
            <a:ext cx="5205412" cy="3470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5EEDE-3A64-9749-9F1D-4304D5189739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 2f753a1a41</a:t>
            </a:r>
          </a:p>
        </p:txBody>
      </p:sp>
    </p:spTree>
    <p:extLst>
      <p:ext uri="{BB962C8B-B14F-4D97-AF65-F5344CB8AC3E}">
        <p14:creationId xmlns:p14="http://schemas.microsoft.com/office/powerpoint/2010/main" val="96917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EC40B9B5-F8BE-D917-599D-7C465E41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36"/>
          <a:stretch/>
        </p:blipFill>
        <p:spPr>
          <a:xfrm>
            <a:off x="681039" y="285750"/>
            <a:ext cx="5062538" cy="3032784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4C3E3227-A82F-47AB-EBF6-679D95FC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7215"/>
            <a:ext cx="5862638" cy="2931319"/>
          </a:xfrm>
          <a:prstGeom prst="rect">
            <a:avLst/>
          </a:prstGeom>
        </p:spPr>
      </p:pic>
      <p:pic>
        <p:nvPicPr>
          <p:cNvPr id="7" name="Picture 6" descr="A table with numbers and a number of days&#10;&#10;AI-generated content may be incorrect.">
            <a:extLst>
              <a:ext uri="{FF2B5EF4-FFF2-40B4-BE49-F238E27FC236}">
                <a16:creationId xmlns:a16="http://schemas.microsoft.com/office/drawing/2014/main" id="{1D8DD6DB-7D30-1E71-E090-512E74FB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314" y="3429000"/>
            <a:ext cx="4962525" cy="330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3B3181-5353-0FA5-D175-7AD10F164757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4a34bc74b0</a:t>
            </a:r>
          </a:p>
        </p:txBody>
      </p:sp>
    </p:spTree>
    <p:extLst>
      <p:ext uri="{BB962C8B-B14F-4D97-AF65-F5344CB8AC3E}">
        <p14:creationId xmlns:p14="http://schemas.microsoft.com/office/powerpoint/2010/main" val="330509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3427A66-BB31-1739-9735-04A46F9D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94" y="3340498"/>
            <a:ext cx="4976812" cy="3317874"/>
          </a:xfrm>
          <a:prstGeom prst="rect">
            <a:avLst/>
          </a:prstGeom>
        </p:spPr>
      </p:pic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F8FC92FD-F6E4-FA69-A441-10DFC8AE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732"/>
          <a:stretch/>
        </p:blipFill>
        <p:spPr>
          <a:xfrm>
            <a:off x="938212" y="176350"/>
            <a:ext cx="4976812" cy="2988422"/>
          </a:xfrm>
          <a:prstGeom prst="rect">
            <a:avLst/>
          </a:prstGeom>
        </p:spPr>
      </p:pic>
      <p:pic>
        <p:nvPicPr>
          <p:cNvPr id="7" name="Picture 6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FE8B55A2-3ADC-F628-D232-1CA0995D0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18" y="199628"/>
            <a:ext cx="6027369" cy="3013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339F5-9AFB-5AAD-3E23-F3AC940E7A01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4ce863e612</a:t>
            </a:r>
          </a:p>
        </p:txBody>
      </p:sp>
    </p:spTree>
    <p:extLst>
      <p:ext uri="{BB962C8B-B14F-4D97-AF65-F5344CB8AC3E}">
        <p14:creationId xmlns:p14="http://schemas.microsoft.com/office/powerpoint/2010/main" val="394515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45FF43C6-D5BB-75EB-CBC2-69026F02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62" y="386631"/>
            <a:ext cx="5943599" cy="2971800"/>
          </a:xfrm>
          <a:prstGeom prst="rect">
            <a:avLst/>
          </a:prstGeom>
        </p:spPr>
      </p:pic>
      <p:pic>
        <p:nvPicPr>
          <p:cNvPr id="5" name="Picture 4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683933E5-CC84-0DC7-E980-87429F75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536"/>
          <a:stretch/>
        </p:blipFill>
        <p:spPr>
          <a:xfrm>
            <a:off x="495301" y="257175"/>
            <a:ext cx="5176837" cy="3101256"/>
          </a:xfrm>
          <a:prstGeom prst="rect">
            <a:avLst/>
          </a:prstGeom>
        </p:spPr>
      </p:pic>
      <p:pic>
        <p:nvPicPr>
          <p:cNvPr id="9" name="Picture 8" descr="A chart of a station&#10;&#10;AI-generated content may be incorrect.">
            <a:extLst>
              <a:ext uri="{FF2B5EF4-FFF2-40B4-BE49-F238E27FC236}">
                <a16:creationId xmlns:a16="http://schemas.microsoft.com/office/drawing/2014/main" id="{C68A5795-61DA-9605-473F-763ED4B72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331" y="3499570"/>
            <a:ext cx="4919662" cy="327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D099C-93E2-D6D1-965F-097B46316BEA}"/>
              </a:ext>
            </a:extLst>
          </p:cNvPr>
          <p:cNvSpPr txBox="1"/>
          <p:nvPr/>
        </p:nvSpPr>
        <p:spPr>
          <a:xfrm>
            <a:off x="9180094" y="45326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dirty="0"/>
              <a:t>Station 8d245803d0</a:t>
            </a:r>
          </a:p>
        </p:txBody>
      </p:sp>
    </p:spTree>
    <p:extLst>
      <p:ext uri="{BB962C8B-B14F-4D97-AF65-F5344CB8AC3E}">
        <p14:creationId xmlns:p14="http://schemas.microsoft.com/office/powerpoint/2010/main" val="2611947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93</TotalTime>
  <Words>64</Words>
  <Application>Microsoft Macintosh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vsankara@student.ubc.ca</dc:creator>
  <cp:lastModifiedBy>vsankara@student.ubc.ca</cp:lastModifiedBy>
  <cp:revision>1</cp:revision>
  <dcterms:created xsi:type="dcterms:W3CDTF">2025-04-21T20:42:44Z</dcterms:created>
  <dcterms:modified xsi:type="dcterms:W3CDTF">2025-04-21T22:16:43Z</dcterms:modified>
</cp:coreProperties>
</file>